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3E1C4-11C4-490F-8BB8-0D7DE4C7A932}" v="44" dt="2020-07-08T21:07:10.238"/>
    <p1510:client id="{C6095AF1-7E22-E4F3-E5F3-3BC88A556E3D}" v="3445" dt="2020-07-08T21:09:48.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7-08T21:10:12.394"/>
    </inkml:context>
    <inkml:brush xml:id="br0">
      <inkml:brushProperty name="width" value="0.1" units="cm"/>
      <inkml:brushProperty name="height" value="0.1" units="cm"/>
      <inkml:brushProperty name="color" value="#E71224"/>
    </inkml:brush>
  </inkml:definitions>
  <inkml:trace contextRef="#ctx0" brushRef="#br0">1164 2990 16383 0 0,'0'0'-16383'0'0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7-08T21:10:12.395"/>
    </inkml:context>
    <inkml:brush xml:id="br0">
      <inkml:brushProperty name="width" value="0.1" units="cm"/>
      <inkml:brushProperty name="height" value="0.1" units="cm"/>
      <inkml:brushProperty name="color" value="#E71224"/>
    </inkml:brush>
  </inkml:definitions>
  <inkml:trace contextRef="#ctx0" brushRef="#br0">6350 13653 16383 0 0,'0'0'-16383'0'0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7-08T21:10:12.410"/>
    </inkml:context>
    <inkml:brush xml:id="br0">
      <inkml:brushProperty name="width" value="0.1" units="cm"/>
      <inkml:brushProperty name="height" value="0.1" units="cm"/>
      <inkml:brushProperty name="color" value="#E71224"/>
    </inkml:brush>
  </inkml:definitions>
  <inkml:trace contextRef="#ctx0" brushRef="#br0">13789 3902 16383 0 0,'-24'0'0'0'0,"-1"0"0"0"0,-50 0 0 0 0,50 0 0 0 0,0 0 0 0 0,0 0 0 0 0,0 0 0 0 0,0 25 0 0 0,1-25 0 0 0,-1 0 0 0 0,0 0 0 0 0,0 0 0 0 0,-25 0 0 0 0,50 25 0 0 0,-25-25 0 0 0,0 25 0 0 0,0-25 0 0 0,0 0 0 0 0,-24 24 0 0 0,24-24 0 0 0,25 25 0 0 0,-25-25 0 0 0,0 25 0 0 0,25 0 0 0 0,-25-25 0 0 0,0 0 0 0 0,25 25 0 0 0,-25-25 0 0 0,25 25 0 0 0,-25-25 0 0 0,25 25 0 0 0,0 0 0 0 0,-25-25 0 0 0,25 25 0 0 0,-24-25 0 0 0,24 25 0 0 0,0-1 0 0 0,0 1 0 0 0,0 0 0 0 0,0 0 0 0 0,0 0 0 0 0,0 0 0 0 0,0 0 0 0 0,24-25 0 0 0,-24 25 0 0 0,0 0 0 0 0,25-25 0 0 0,-25 25 0 0 0,25-25 0 0 0,0 24 0 0 0,0-24 0 0 0,0 0 0 0 0,0 25 0 0 0,0-25 0 0 0,25 25 0 0 0,-26-25 0 0 0,1 0 0 0 0,25 0 0 0 0,0 0 0 0 0,-25 25 0 0 0,0-25 0 0 0,0 25 0 0 0,0-25 0 0 0,24 0 0 0 0,26 0 0 0 0,-25 0 0 0 0,0 25 0 0 0,24-25 0 0 0,-24 25 0 0 0,0-25 0 0 0,25 25 0 0 0,-50-25 0 0 0,24 0 0 0 0,1 0 0 0 0,-25 0 0 0 0,0 0 0 0 0,50 0 0 0 0,-50 0 0 0 0,0 0 0 0 0,-1 0 0 0 0,26 0 0 0 0,-25 0 0 0 0,0 0 0 0 0,0 0 0 0 0,25 25 0 0 0,-25-25 0 0 0,0 0 0 0 0,24 0 0 0 0,1 0 0 0 0,0 0 0 0 0,-25 0 0 0 0,0 0 0 0 0,0 0 0 0 0,0 0 0 0 0,24 0 0 0 0,1 25 0 0 0,25-25 0 0 0,-25 24 0 0 0,24-24 0 0 0,-24 0 0 0 0,25 0 0 0 0,-25 0 0 0 0,-25 0 0 0 0,-1 0 0 0 0,26 0 0 0 0,-25 0 0 0 0,25 0 0 0 0,0 25 0 0 0,25-25 0 0 0,24 0 0 0 0,-24 0 0 0 0,0 0 0 0 0,-1 0 0 0 0,-24 0 0 0 0,0 0 0 0 0,0 0 0 0 0,-1 0 0 0 0,1 0 0 0 0,0 0 0 0 0,25 0 0 0 0,-25 0 0 0 0,49 0 0 0 0,-49 0 0 0 0,25 0 0 0 0,-1 25 0 0 0,-24-25 0 0 0,-25 0 0 0 0,0 0 0 0 0,0 0 0 0 0,0 0 0 0 0,0 0 0 0 0,0 0 0 0 0,24 0 0 0 0,1 0 0 0 0,25 0 0 0 0,25 0 0 0 0,-51 0 0 0 0,26 0 0 0 0,-50 0 0 0 0,25 0 0 0 0,0 25 0 0 0,-26-25 0 0 0,1 0 0 0 0,50 0 0 0 0,-25 0 0 0 0,25 0 0 0 0,49 0 0 0 0,-24 0 0 0 0,-51 0 0 0 0,26 0 0 0 0,-25 0 0 0 0,-25 0 0 0 0,25 0 0 0 0,-25 0 0 0 0,24 0 0 0 0,1 0 0 0 0,0 0 0 0 0,0 0 0 0 0,49 0 0 0 0,-24 0 0 0 0,-50 0 0 0 0,25 0 0 0 0,0 0 0 0 0,-1 0 0 0 0,-24 0 0 0 0,0 0 0 0 0,25 0 0 0 0,-25 0 0 0 0,0 0 0 0 0,0 0 0 0 0,49 0 0 0 0,1 0 0 0 0,-25 0 0 0 0,0 0 0 0 0,0 0 0 0 0,-1 0 0 0 0,-24 0 0 0 0,25 0 0 0 0,-25 0 0 0 0,0 0 0 0 0,0 0 0 0 0,0 0 0 0 0,0 0 0 0 0,24 0 0 0 0,26 0 0 0 0,-25 0 0 0 0,0 0 0 0 0,-25 0 0 0 0,24 0 0 0 0,1 0 0 0 0,0 0 0 0 0,-25 0 0 0 0,0-25 0 0 0,25 25 0 0 0,-25 0 0 0 0,-1 0 0 0 0,26 0 0 0 0,-25 0 0 0 0,25 0 0 0 0,-25 0 0 0 0,0 0 0 0 0,25-25 0 0 0,-26 25 0 0 0,1 0 0 0 0,25 0 0 0 0,25 0 0 0 0,-25 0 0 0 0,24 0 0 0 0,1 0 0 0 0,-25 0 0 0 0,25 0 0 0 0,-50 0 0 0 0,-1 0 0 0 0,1-25 0 0 0,0 25 0 0 0,0 0 0 0 0,0 0 0 0 0,0 0 0 0 0,25 0 0 0 0,-25 0 0 0 0,0 0 0 0 0,-1 0 0 0 0,1 0 0 0 0,0-24 0 0 0,0 24 0 0 0,0 0 0 0 0,25 0 0 0 0,0 0 0 0 0,-25 0 0 0 0,-1 0 0 0 0,1-25 0 0 0,0 25 0 0 0,25-25 0 0 0,-25 25 0 0 0,0 0 0 0 0,0 0 0 0 0,25 0 0 0 0,-26 0 0 0 0,1 0 0 0 0,0-25 0 0 0,25 25 0 0 0,-25 0 0 0 0,0-25 0 0 0,0 25 0 0 0,25 0 0 0 0,-50-25 0 0 0,24 25 0 0 0,1 0 0 0 0,0-25 0 0 0,0 25 0 0 0,0 0 0 0 0,0-25 0 0 0,25 25 0 0 0,0 0 0 0 0,-25-25 0 0 0,-1 25 0 0 0,1 0 0 0 0,0-25 0 0 0,0 25 0 0 0,0 0 0 0 0,-25-24 0 0 0,25 24 0 0 0,-25-25 0 0 0,25 25 0 0 0,0 0 0 0 0,0-25 0 0 0,-25 0 0 0 0,25 25 0 0 0,-25-25 0 0 0,24 25 0 0 0,-24-25 0 0 0,25 0 0 0 0,0 0 0 0 0,-25 0 0 0 0,25 25 0 0 0,-25-25 0 0 0,25 1 0 0 0,-25-1 0 0 0,0 0 0 0 0,0 0 0 0 0,-50 0 0 0 0,25 0 0 0 0,0 25 0 0 0,25-25 0 0 0,-24 25 0 0 0,-1 0 0 0 0,-50 0 0 0 0,25-25 0 0 0,0 25 0 0 0,-24 0 0 0 0,24-25 0 0 0,25 25 0 0 0,-25 0 0 0 0,0-25 0 0 0,0 25 0 0 0,1 0 0 0 0,-1-24 0 0 0,0 24 0 0 0,-50 0 0 0 0,-49-25 0 0 0,74 25 0 0 0,26 0 0 0 0,-1 0 0 0 0,0 0 0 0 0,25 0 0 0 0,-50 0 0 0 0,1 0 0 0 0,-1-25 0 0 0,-50 25 0 0 0,101 0 0 0 0,-51 0 0 0 0,0 0 0 0 0,25-25 0 0 0,25 25 0 0 0,-24 0 0 0 0,24 0 0 0 0,-25 0 0 0 0,-25 0 0 0 0,25 0 0 0 0,1-25 0 0 0,-1 25 0 0 0,0 0 0 0 0,-25 0 0 0 0,25-25 0 0 0,1 25 0 0 0,-1 0 0 0 0,0 0 0 0 0,25 0 0 0 0,-25 0 0 0 0,25 0 0 0 0,-49 0 0 0 0,-1 0 0 0 0,0 0 0 0 0,1 0 0 0 0,-1 0 0 0 0,0 0 0 0 0,25 0 0 0 0,-24 0 0 0 0,-1 0 0 0 0,25 0 0 0 0,-25 0 0 0 0,26 0 0 0 0,-51-25 0 0 0,0 25 0 0 0,26 0 0 0 0,-26 0 0 0 0,-24-25 0 0 0,24 25 0 0 0,25 0 0 0 0,-49 0 0 0 0,-1-25 0 0 0,1 25 0 0 0,-75-25 0 0 0,49 25 0 0 0,51-24 0 0 0,-26 24 0 0 0,-24 0 0 0 0,49 0 0 0 0,25 0 0 0 0,-24 0 0 0 0,24-25 0 0 0,25 25 0 0 0,-49 0 0 0 0,24-25 0 0 0,0 25 0 0 0,0 0 0 0 0,26 0 0 0 0,-1 0 0 0 0,-25 0 0 0 0,25 0 0 0 0,1 0 0 0 0,-1 0 0 0 0,0 0 0 0 0,0 0 0 0 0,-49 0 0 0 0,24 0 0 0 0,0 0 0 0 0,25 0 0 0 0,-24 0 0 0 0,-1 0 0 0 0,0 0 0 0 0,0 0 0 0 0,1 0 0 0 0,-1 0 0 0 0,0 0 0 0 0,1 0 0 0 0,24 0 0 0 0,25 0 0 0 0,0 0 0 0 0,0 0 0 0 0,0 0 0 0 0,0 0 0 0 0,0 0 0 0 0,1 0 0 0 0,-1 0 0 0 0,0 0 0 0 0,0 0 0 0 0,0 0 0 0 0,0 0 0 0 0,0 0 0 0 0,0 0 0 0 0,0 0 0 0 0,0 0 0 0 0,1 0 0 0 0,-26 0 0 0 0,25 0 0 0 0,0 0 0 0 0,-25 25 0 0 0,25 0 0 0 0,0-25 0 0 0,0 0 0 0 0,1 0 0 0 0,-1 0 0 0 0,0 24 0 0 0,0-24 0 0 0,0 0 0 0 0,0 0 0 0 0,0 0 0 0 0,25 25 0 0 0,-25-25 0 0 0,0 0 0 0 0,0 0 0 0 0,25 25 0 0 0,0 0 0 0 0,-25-25 0 0 0,1 0 0 0 0,-1 0 0 0 0,0 0 0 0 0,25 25 0 0 0,-25-25 0 0 0,0 0 0 0 0,0 0 0 0 0,25 25 0 0 0,-25-25 0 0 0,0 25 0 0 0,0-25 0 0 0,25 25 0 0 0,-25-25 0 0 0,1 0 0 0 0,24 25 0 0 0,-25-25 0 0 0,0 0 0 0 0,25 0-16383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7-08T21:10:12.411"/>
    </inkml:context>
    <inkml:brush xml:id="br0">
      <inkml:brushProperty name="width" value="0.1" units="cm"/>
      <inkml:brushProperty name="height" value="0.1" units="cm"/>
      <inkml:brushProperty name="color" value="#E71224"/>
    </inkml:brush>
  </inkml:definitions>
  <inkml:trace contextRef="#ctx0" brushRef="#br0">24458 2884 16383 0 0,'-25'25'0'0'0,"-24"0"0"0"0,24 0 0 0 0,0-25 0 0 0,0 0 0 0 0,25 25 0 0 0,-50-1 0 0 0,25 1 0 0 0,-25 25 0 0 0,1-50 0 0 0,-26 50 0 0 0,25 0 0 0 0,0 0 0 0 0,-74-1 0 0 0,124-24 0 0 0,-75 25 0 0 0,-24 25 0 0 0,74-50 0 0 0,-50 25 0 0 0,50-50 0 0 0,0 49 0 0 0,-25-24 0 0 0,1 25 0 0 0,24-25 0 0 0,-25 0 0 0 0,25 25 0 0 0,-25-25 0 0 0,0-1 0 0 0,0 26 0 0 0,26-25 0 0 0,-1 0 0 0 0,-25 0 0 0 0,25-25 0 0 0,0 0 0 0 0,0 25 0 0 0,0 0 0 0 0,0-25 0 0 0,25 25 0 0 0,0-25-16383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7-08T21:10:12.412"/>
    </inkml:context>
    <inkml:brush xml:id="br0">
      <inkml:brushProperty name="width" value="0.1" units="cm"/>
      <inkml:brushProperty name="height" value="0.1" units="cm"/>
      <inkml:brushProperty name="color" value="#E71224"/>
    </inkml:brush>
  </inkml:definitions>
  <inkml:trace contextRef="#ctx0" brushRef="#br0">22935 3678 16383 0 0,'0'25'0'0'0,"0"0"0"0"0,0-1 0 0 0,0 1 0 0 0,0 0 0 0 0,0 0 0 0 0,0 0 0 0 0,-25-25 0 0 0,25 25 0 0 0,-25 0 0 0 0,25 0 0 0 0,0 0 0 0 0,0 0 0 0 0,-25-1 0 0 0,25 1 0 0 0,0 0 0 0 0,25-25 0 0 0,0 0 0 0 0,25 0 0 0 0,-25 0 0 0 0,24 0 0 0 0,-24 0 0 0 0,0 0 0 0 0,-25-25 0 0 0,25 25 0 0 0,0 0 0 0 0,0 0 0 0 0,0-25 0 0 0,0 25 0 0 0,0 0 0 0 0,-25 0-16383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ustomXml" Target="../ink/ink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Light"/>
              </a:rPr>
              <a:t>Teams Communications Walkthrough</a:t>
            </a:r>
            <a:endParaRPr lang="en-US"/>
          </a:p>
        </p:txBody>
      </p:sp>
      <p:sp>
        <p:nvSpPr>
          <p:cNvPr id="3" name="Subtitle 2"/>
          <p:cNvSpPr>
            <a:spLocks noGrp="1"/>
          </p:cNvSpPr>
          <p:nvPr>
            <p:ph type="subTitle" idx="1"/>
          </p:nvPr>
        </p:nvSpPr>
        <p:spPr/>
        <p:txBody>
          <a:bodyPr/>
          <a:lstStyle/>
          <a:p>
            <a:endParaRPr lang="en-US"/>
          </a:p>
        </p:txBody>
      </p:sp>
      <p:pic>
        <p:nvPicPr>
          <p:cNvPr id="4" name="Picture 4" descr="A screenshot of a computer&#10;&#10;Description automatically generated">
            <a:extLst>
              <a:ext uri="{FF2B5EF4-FFF2-40B4-BE49-F238E27FC236}">
                <a16:creationId xmlns:a16="http://schemas.microsoft.com/office/drawing/2014/main" id="{D5DA981E-0586-4C14-B408-6CADA9C43688}"/>
              </a:ext>
            </a:extLst>
          </p:cNvPr>
          <p:cNvPicPr>
            <a:picLocks noChangeAspect="1"/>
          </p:cNvPicPr>
          <p:nvPr/>
        </p:nvPicPr>
        <p:blipFill>
          <a:blip r:embed="rId2"/>
          <a:stretch>
            <a:fillRect/>
          </a:stretch>
        </p:blipFill>
        <p:spPr>
          <a:xfrm>
            <a:off x="3757962" y="3558793"/>
            <a:ext cx="4518102" cy="2268024"/>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475FFA4-A87F-4410-BC44-98D2AB07C174}"/>
                  </a:ext>
                </a:extLst>
              </p14:cNvPr>
              <p14:cNvContentPartPr/>
              <p14:nvPr/>
            </p14:nvContentPartPr>
            <p14:xfrm>
              <a:off x="-950258" y="941293"/>
              <a:ext cx="9525" cy="9525"/>
            </p14:xfrm>
          </p:contentPart>
        </mc:Choice>
        <mc:Fallback xmlns="">
          <p:pic>
            <p:nvPicPr>
              <p:cNvPr id="5" name="Ink 4">
                <a:extLst>
                  <a:ext uri="{FF2B5EF4-FFF2-40B4-BE49-F238E27FC236}">
                    <a16:creationId xmlns:a16="http://schemas.microsoft.com/office/drawing/2014/main" id="{7475FFA4-A87F-4410-BC44-98D2AB07C174}"/>
                  </a:ext>
                </a:extLst>
              </p:cNvPr>
              <p:cNvPicPr/>
              <p:nvPr/>
            </p:nvPicPr>
            <p:blipFill>
              <a:blip r:embed="rId4"/>
              <a:stretch>
                <a:fillRect/>
              </a:stretch>
            </p:blipFill>
            <p:spPr>
              <a:xfrm>
                <a:off x="-1426508" y="465043"/>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283AD22-0E17-4ED2-B189-70D9B60ACAF7}"/>
                  </a:ext>
                </a:extLst>
              </p14:cNvPr>
              <p14:cNvContentPartPr/>
              <p14:nvPr/>
            </p14:nvContentPartPr>
            <p14:xfrm>
              <a:off x="806823" y="4554070"/>
              <a:ext cx="9525" cy="9525"/>
            </p14:xfrm>
          </p:contentPart>
        </mc:Choice>
        <mc:Fallback xmlns="">
          <p:pic>
            <p:nvPicPr>
              <p:cNvPr id="6" name="Ink 5">
                <a:extLst>
                  <a:ext uri="{FF2B5EF4-FFF2-40B4-BE49-F238E27FC236}">
                    <a16:creationId xmlns:a16="http://schemas.microsoft.com/office/drawing/2014/main" id="{B283AD22-0E17-4ED2-B189-70D9B60ACAF7}"/>
                  </a:ext>
                </a:extLst>
              </p:cNvPr>
              <p:cNvPicPr/>
              <p:nvPr/>
            </p:nvPicPr>
            <p:blipFill>
              <a:blip r:embed="rId4"/>
              <a:stretch>
                <a:fillRect/>
              </a:stretch>
            </p:blipFill>
            <p:spPr>
              <a:xfrm>
                <a:off x="330573" y="4077820"/>
                <a:ext cx="952500" cy="952500"/>
              </a:xfrm>
              <a:prstGeom prst="rect">
                <a:avLst/>
              </a:prstGeom>
            </p:spPr>
          </p:pic>
        </mc:Fallback>
      </mc:AlternateContent>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4A52-2FF7-4AA8-AC0B-6BC10DDB8EA2}"/>
              </a:ext>
            </a:extLst>
          </p:cNvPr>
          <p:cNvSpPr>
            <a:spLocks noGrp="1"/>
          </p:cNvSpPr>
          <p:nvPr>
            <p:ph type="title"/>
          </p:nvPr>
        </p:nvSpPr>
        <p:spPr/>
        <p:txBody>
          <a:bodyPr/>
          <a:lstStyle/>
          <a:p>
            <a:r>
              <a:rPr lang="en-US">
                <a:cs typeface="Calibri Light"/>
              </a:rPr>
              <a:t>Login Process</a:t>
            </a:r>
            <a:endParaRPr lang="en-US"/>
          </a:p>
        </p:txBody>
      </p:sp>
      <p:pic>
        <p:nvPicPr>
          <p:cNvPr id="4" name="Picture 4" descr="A screenshot of a cell phone&#10;&#10;Description automatically generated">
            <a:extLst>
              <a:ext uri="{FF2B5EF4-FFF2-40B4-BE49-F238E27FC236}">
                <a16:creationId xmlns:a16="http://schemas.microsoft.com/office/drawing/2014/main" id="{F559F337-9CA7-4C79-9C0A-DDEDA88A504B}"/>
              </a:ext>
            </a:extLst>
          </p:cNvPr>
          <p:cNvPicPr>
            <a:picLocks noGrp="1" noChangeAspect="1"/>
          </p:cNvPicPr>
          <p:nvPr>
            <p:ph idx="1"/>
          </p:nvPr>
        </p:nvPicPr>
        <p:blipFill>
          <a:blip r:embed="rId2"/>
          <a:stretch>
            <a:fillRect/>
          </a:stretch>
        </p:blipFill>
        <p:spPr>
          <a:xfrm>
            <a:off x="835880" y="1795561"/>
            <a:ext cx="2523174" cy="2130387"/>
          </a:xfrm>
        </p:spPr>
      </p:pic>
      <p:pic>
        <p:nvPicPr>
          <p:cNvPr id="7" name="Picture 7" descr="A close up of a map&#10;&#10;Description automatically generated">
            <a:extLst>
              <a:ext uri="{FF2B5EF4-FFF2-40B4-BE49-F238E27FC236}">
                <a16:creationId xmlns:a16="http://schemas.microsoft.com/office/drawing/2014/main" id="{E703A544-286B-4425-B1A4-99FE03120895}"/>
              </a:ext>
            </a:extLst>
          </p:cNvPr>
          <p:cNvPicPr>
            <a:picLocks noChangeAspect="1"/>
          </p:cNvPicPr>
          <p:nvPr/>
        </p:nvPicPr>
        <p:blipFill>
          <a:blip r:embed="rId3"/>
          <a:stretch>
            <a:fillRect/>
          </a:stretch>
        </p:blipFill>
        <p:spPr>
          <a:xfrm>
            <a:off x="7317386" y="1780253"/>
            <a:ext cx="3375102" cy="2393042"/>
          </a:xfrm>
          <a:prstGeom prst="rect">
            <a:avLst/>
          </a:prstGeom>
        </p:spPr>
      </p:pic>
      <p:pic>
        <p:nvPicPr>
          <p:cNvPr id="8" name="Picture 8" descr="A screenshot of a cell phone&#10;&#10;Description automatically generated">
            <a:extLst>
              <a:ext uri="{FF2B5EF4-FFF2-40B4-BE49-F238E27FC236}">
                <a16:creationId xmlns:a16="http://schemas.microsoft.com/office/drawing/2014/main" id="{0B293431-2EF7-445E-AD54-8AAE45C976B4}"/>
              </a:ext>
            </a:extLst>
          </p:cNvPr>
          <p:cNvPicPr>
            <a:picLocks noChangeAspect="1"/>
          </p:cNvPicPr>
          <p:nvPr/>
        </p:nvPicPr>
        <p:blipFill>
          <a:blip r:embed="rId4"/>
          <a:stretch>
            <a:fillRect/>
          </a:stretch>
        </p:blipFill>
        <p:spPr>
          <a:xfrm>
            <a:off x="3609606" y="1710452"/>
            <a:ext cx="3505200" cy="1718933"/>
          </a:xfrm>
          <a:prstGeom prst="rect">
            <a:avLst/>
          </a:prstGeom>
        </p:spPr>
      </p:pic>
      <p:pic>
        <p:nvPicPr>
          <p:cNvPr id="9" name="Picture 9" descr="A screenshot of a cell phone&#10;&#10;Description automatically generated">
            <a:extLst>
              <a:ext uri="{FF2B5EF4-FFF2-40B4-BE49-F238E27FC236}">
                <a16:creationId xmlns:a16="http://schemas.microsoft.com/office/drawing/2014/main" id="{9F8A19DB-8EA2-435B-A55B-B55BA42AE5EE}"/>
              </a:ext>
            </a:extLst>
          </p:cNvPr>
          <p:cNvPicPr>
            <a:picLocks noChangeAspect="1"/>
          </p:cNvPicPr>
          <p:nvPr/>
        </p:nvPicPr>
        <p:blipFill>
          <a:blip r:embed="rId5"/>
          <a:stretch>
            <a:fillRect/>
          </a:stretch>
        </p:blipFill>
        <p:spPr>
          <a:xfrm>
            <a:off x="775010" y="4365545"/>
            <a:ext cx="3087028" cy="2300418"/>
          </a:xfrm>
          <a:prstGeom prst="rect">
            <a:avLst/>
          </a:prstGeom>
        </p:spPr>
      </p:pic>
      <p:pic>
        <p:nvPicPr>
          <p:cNvPr id="10" name="Picture 10" descr="A screenshot of a cell phone&#10;&#10;Description automatically generated">
            <a:extLst>
              <a:ext uri="{FF2B5EF4-FFF2-40B4-BE49-F238E27FC236}">
                <a16:creationId xmlns:a16="http://schemas.microsoft.com/office/drawing/2014/main" id="{AF635B1E-B5A7-44D3-97F0-8127019CC535}"/>
              </a:ext>
            </a:extLst>
          </p:cNvPr>
          <p:cNvPicPr>
            <a:picLocks noChangeAspect="1"/>
          </p:cNvPicPr>
          <p:nvPr/>
        </p:nvPicPr>
        <p:blipFill>
          <a:blip r:embed="rId6"/>
          <a:stretch>
            <a:fillRect/>
          </a:stretch>
        </p:blipFill>
        <p:spPr>
          <a:xfrm>
            <a:off x="4073912" y="4609813"/>
            <a:ext cx="6980664" cy="1177355"/>
          </a:xfrm>
          <a:prstGeom prst="rect">
            <a:avLst/>
          </a:prstGeom>
        </p:spPr>
      </p:pic>
      <p:sp>
        <p:nvSpPr>
          <p:cNvPr id="11" name="TextBox 10">
            <a:extLst>
              <a:ext uri="{FF2B5EF4-FFF2-40B4-BE49-F238E27FC236}">
                <a16:creationId xmlns:a16="http://schemas.microsoft.com/office/drawing/2014/main" id="{6E45553D-01E9-4481-A1F8-7F2EEE1C2D0B}"/>
              </a:ext>
            </a:extLst>
          </p:cNvPr>
          <p:cNvSpPr txBox="1"/>
          <p:nvPr/>
        </p:nvSpPr>
        <p:spPr>
          <a:xfrm>
            <a:off x="277906" y="12192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1. open </a:t>
            </a:r>
            <a:r>
              <a:rPr lang="en-US" err="1">
                <a:cs typeface="Calibri"/>
              </a:rPr>
              <a:t>microsoft</a:t>
            </a:r>
            <a:r>
              <a:rPr lang="en-US">
                <a:cs typeface="Calibri"/>
              </a:rPr>
              <a:t> teams</a:t>
            </a:r>
          </a:p>
          <a:p>
            <a:r>
              <a:rPr lang="en-US">
                <a:cs typeface="Calibri"/>
              </a:rPr>
              <a:t>Click use another account</a:t>
            </a:r>
          </a:p>
        </p:txBody>
      </p:sp>
      <p:sp>
        <p:nvSpPr>
          <p:cNvPr id="12" name="TextBox 11">
            <a:extLst>
              <a:ext uri="{FF2B5EF4-FFF2-40B4-BE49-F238E27FC236}">
                <a16:creationId xmlns:a16="http://schemas.microsoft.com/office/drawing/2014/main" id="{44F3F4E5-7231-4628-AB9F-3B6EB0792A66}"/>
              </a:ext>
            </a:extLst>
          </p:cNvPr>
          <p:cNvSpPr txBox="1"/>
          <p:nvPr/>
        </p:nvSpPr>
        <p:spPr>
          <a:xfrm>
            <a:off x="3872193" y="127242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2. enter your email address</a:t>
            </a:r>
          </a:p>
          <a:p>
            <a:r>
              <a:rPr lang="en-US">
                <a:cs typeface="Calibri"/>
              </a:rPr>
              <a:t>Click next</a:t>
            </a:r>
          </a:p>
        </p:txBody>
      </p:sp>
      <p:sp>
        <p:nvSpPr>
          <p:cNvPr id="13" name="TextBox 12">
            <a:extLst>
              <a:ext uri="{FF2B5EF4-FFF2-40B4-BE49-F238E27FC236}">
                <a16:creationId xmlns:a16="http://schemas.microsoft.com/office/drawing/2014/main" id="{500B71ED-FC95-4390-A18E-10163FBF52DC}"/>
              </a:ext>
            </a:extLst>
          </p:cNvPr>
          <p:cNvSpPr txBox="1"/>
          <p:nvPr/>
        </p:nvSpPr>
        <p:spPr>
          <a:xfrm>
            <a:off x="7278221" y="109257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3.  Make sure email is correct, click next</a:t>
            </a:r>
          </a:p>
        </p:txBody>
      </p:sp>
      <p:sp>
        <p:nvSpPr>
          <p:cNvPr id="14" name="TextBox 13">
            <a:extLst>
              <a:ext uri="{FF2B5EF4-FFF2-40B4-BE49-F238E27FC236}">
                <a16:creationId xmlns:a16="http://schemas.microsoft.com/office/drawing/2014/main" id="{58EA4C65-21FD-4130-9CEF-22E68C9A66CE}"/>
              </a:ext>
            </a:extLst>
          </p:cNvPr>
          <p:cNvSpPr txBox="1"/>
          <p:nvPr/>
        </p:nvSpPr>
        <p:spPr>
          <a:xfrm>
            <a:off x="446554" y="380831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3.  Enter your email password, click sign in</a:t>
            </a:r>
          </a:p>
        </p:txBody>
      </p:sp>
      <p:sp>
        <p:nvSpPr>
          <p:cNvPr id="15" name="TextBox 14">
            <a:extLst>
              <a:ext uri="{FF2B5EF4-FFF2-40B4-BE49-F238E27FC236}">
                <a16:creationId xmlns:a16="http://schemas.microsoft.com/office/drawing/2014/main" id="{926C3779-8CAE-4629-840A-60EB14F7BFD7}"/>
              </a:ext>
            </a:extLst>
          </p:cNvPr>
          <p:cNvSpPr txBox="1"/>
          <p:nvPr/>
        </p:nvSpPr>
        <p:spPr>
          <a:xfrm>
            <a:off x="3870512" y="3807759"/>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4.  You can see you are logged in via the top right corner with your initials</a:t>
            </a:r>
          </a:p>
          <a:p>
            <a:endParaRPr lang="en-US">
              <a:cs typeface="Calibri"/>
            </a:endParaRPr>
          </a:p>
        </p:txBody>
      </p:sp>
    </p:spTree>
    <p:extLst>
      <p:ext uri="{BB962C8B-B14F-4D97-AF65-F5344CB8AC3E}">
        <p14:creationId xmlns:p14="http://schemas.microsoft.com/office/powerpoint/2010/main" val="295080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A181-C0DB-42FA-91A2-6EDBBA023CD9}"/>
              </a:ext>
            </a:extLst>
          </p:cNvPr>
          <p:cNvSpPr>
            <a:spLocks noGrp="1"/>
          </p:cNvSpPr>
          <p:nvPr>
            <p:ph type="title"/>
          </p:nvPr>
        </p:nvSpPr>
        <p:spPr/>
        <p:txBody>
          <a:bodyPr/>
          <a:lstStyle/>
          <a:p>
            <a:r>
              <a:rPr lang="en-US">
                <a:cs typeface="Calibri Light"/>
              </a:rPr>
              <a:t>Home Interface Options</a:t>
            </a:r>
            <a:endParaRPr lang="en-US"/>
          </a:p>
        </p:txBody>
      </p:sp>
      <p:pic>
        <p:nvPicPr>
          <p:cNvPr id="4" name="Picture 4" descr="A circuit board&#10;&#10;Description automatically generated">
            <a:extLst>
              <a:ext uri="{FF2B5EF4-FFF2-40B4-BE49-F238E27FC236}">
                <a16:creationId xmlns:a16="http://schemas.microsoft.com/office/drawing/2014/main" id="{50860324-A176-4CF2-8D93-22C1BAB4EE36}"/>
              </a:ext>
            </a:extLst>
          </p:cNvPr>
          <p:cNvPicPr>
            <a:picLocks noGrp="1" noChangeAspect="1"/>
          </p:cNvPicPr>
          <p:nvPr>
            <p:ph idx="1"/>
          </p:nvPr>
        </p:nvPicPr>
        <p:blipFill>
          <a:blip r:embed="rId2"/>
          <a:stretch>
            <a:fillRect/>
          </a:stretch>
        </p:blipFill>
        <p:spPr>
          <a:xfrm>
            <a:off x="1827679" y="1911677"/>
            <a:ext cx="647700" cy="4143375"/>
          </a:xfrm>
        </p:spPr>
      </p:pic>
      <p:sp>
        <p:nvSpPr>
          <p:cNvPr id="5" name="TextBox 4">
            <a:extLst>
              <a:ext uri="{FF2B5EF4-FFF2-40B4-BE49-F238E27FC236}">
                <a16:creationId xmlns:a16="http://schemas.microsoft.com/office/drawing/2014/main" id="{EBE1FCFF-5A5F-4FF2-A25D-98BBFC8808FB}"/>
              </a:ext>
            </a:extLst>
          </p:cNvPr>
          <p:cNvSpPr txBox="1"/>
          <p:nvPr/>
        </p:nvSpPr>
        <p:spPr>
          <a:xfrm>
            <a:off x="2689412" y="2402541"/>
            <a:ext cx="76379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Activity – Where you can see notifications, @ mentions, call history, reactions</a:t>
            </a:r>
          </a:p>
        </p:txBody>
      </p:sp>
      <p:sp>
        <p:nvSpPr>
          <p:cNvPr id="6" name="TextBox 5">
            <a:extLst>
              <a:ext uri="{FF2B5EF4-FFF2-40B4-BE49-F238E27FC236}">
                <a16:creationId xmlns:a16="http://schemas.microsoft.com/office/drawing/2014/main" id="{7FB9DB48-38BF-44AE-8243-E5A3932B631F}"/>
              </a:ext>
            </a:extLst>
          </p:cNvPr>
          <p:cNvSpPr txBox="1"/>
          <p:nvPr/>
        </p:nvSpPr>
        <p:spPr>
          <a:xfrm>
            <a:off x="2688851" y="2868145"/>
            <a:ext cx="86688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Chat -  See all chat logs, and conversations, also able to make calls, share screen, video chat</a:t>
            </a:r>
          </a:p>
        </p:txBody>
      </p:sp>
      <p:sp>
        <p:nvSpPr>
          <p:cNvPr id="7" name="TextBox 6">
            <a:extLst>
              <a:ext uri="{FF2B5EF4-FFF2-40B4-BE49-F238E27FC236}">
                <a16:creationId xmlns:a16="http://schemas.microsoft.com/office/drawing/2014/main" id="{BC8AC88B-14CC-4BDE-8606-A06156333781}"/>
              </a:ext>
            </a:extLst>
          </p:cNvPr>
          <p:cNvSpPr txBox="1"/>
          <p:nvPr/>
        </p:nvSpPr>
        <p:spPr>
          <a:xfrm>
            <a:off x="2715185" y="3387538"/>
            <a:ext cx="8704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Teams-  Connect with Groups for conversations, uploading of files, and posts</a:t>
            </a:r>
          </a:p>
        </p:txBody>
      </p:sp>
    </p:spTree>
    <p:extLst>
      <p:ext uri="{BB962C8B-B14F-4D97-AF65-F5344CB8AC3E}">
        <p14:creationId xmlns:p14="http://schemas.microsoft.com/office/powerpoint/2010/main" val="161882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E7F8-5337-4B1E-A832-B29994D3CD78}"/>
              </a:ext>
            </a:extLst>
          </p:cNvPr>
          <p:cNvSpPr>
            <a:spLocks noGrp="1"/>
          </p:cNvSpPr>
          <p:nvPr>
            <p:ph type="title"/>
          </p:nvPr>
        </p:nvSpPr>
        <p:spPr/>
        <p:txBody>
          <a:bodyPr/>
          <a:lstStyle/>
          <a:p>
            <a:r>
              <a:rPr lang="en-US">
                <a:cs typeface="Calibri Light"/>
              </a:rPr>
              <a:t>Activity Button</a:t>
            </a:r>
            <a:endParaRPr lang="en-US"/>
          </a:p>
        </p:txBody>
      </p:sp>
      <p:pic>
        <p:nvPicPr>
          <p:cNvPr id="4" name="Picture 4" descr="A screenshot of a cell phone&#10;&#10;Description automatically generated">
            <a:extLst>
              <a:ext uri="{FF2B5EF4-FFF2-40B4-BE49-F238E27FC236}">
                <a16:creationId xmlns:a16="http://schemas.microsoft.com/office/drawing/2014/main" id="{48205727-9F80-4C4D-9487-68C7753B3B89}"/>
              </a:ext>
            </a:extLst>
          </p:cNvPr>
          <p:cNvPicPr>
            <a:picLocks noGrp="1" noChangeAspect="1"/>
          </p:cNvPicPr>
          <p:nvPr>
            <p:ph idx="1"/>
          </p:nvPr>
        </p:nvPicPr>
        <p:blipFill>
          <a:blip r:embed="rId2"/>
          <a:stretch>
            <a:fillRect/>
          </a:stretch>
        </p:blipFill>
        <p:spPr>
          <a:xfrm>
            <a:off x="877336" y="1435989"/>
            <a:ext cx="7256058" cy="5029703"/>
          </a:xfrm>
        </p:spPr>
      </p:pic>
      <p:sp>
        <p:nvSpPr>
          <p:cNvPr id="5" name="TextBox 4">
            <a:extLst>
              <a:ext uri="{FF2B5EF4-FFF2-40B4-BE49-F238E27FC236}">
                <a16:creationId xmlns:a16="http://schemas.microsoft.com/office/drawing/2014/main" id="{48668C51-EE43-4CB3-BE4E-2232B47A83B2}"/>
              </a:ext>
            </a:extLst>
          </p:cNvPr>
          <p:cNvSpPr txBox="1"/>
          <p:nvPr/>
        </p:nvSpPr>
        <p:spPr>
          <a:xfrm>
            <a:off x="8310283" y="1434353"/>
            <a:ext cx="31735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Reactions – Thumbs Up, hearts, </a:t>
            </a:r>
            <a:r>
              <a:rPr lang="en-US" err="1">
                <a:cs typeface="Calibri"/>
              </a:rPr>
              <a:t>etc</a:t>
            </a:r>
          </a:p>
        </p:txBody>
      </p:sp>
      <p:sp>
        <p:nvSpPr>
          <p:cNvPr id="6" name="TextBox 5">
            <a:extLst>
              <a:ext uri="{FF2B5EF4-FFF2-40B4-BE49-F238E27FC236}">
                <a16:creationId xmlns:a16="http://schemas.microsoft.com/office/drawing/2014/main" id="{5E1FC277-8593-4875-BDBC-1397F2B81CE0}"/>
              </a:ext>
            </a:extLst>
          </p:cNvPr>
          <p:cNvSpPr txBox="1"/>
          <p:nvPr/>
        </p:nvSpPr>
        <p:spPr>
          <a:xfrm>
            <a:off x="8309722" y="240198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Mentions – uses @ symbol</a:t>
            </a:r>
          </a:p>
          <a:p>
            <a:r>
              <a:rPr lang="en-US">
                <a:cs typeface="Calibri"/>
              </a:rPr>
              <a:t>e.g. @Kevin to make sure they receive extra notification</a:t>
            </a:r>
          </a:p>
        </p:txBody>
      </p:sp>
      <p:sp>
        <p:nvSpPr>
          <p:cNvPr id="7" name="TextBox 6">
            <a:extLst>
              <a:ext uri="{FF2B5EF4-FFF2-40B4-BE49-F238E27FC236}">
                <a16:creationId xmlns:a16="http://schemas.microsoft.com/office/drawing/2014/main" id="{9E2E9C98-1834-4CD3-892D-1C9F23344625}"/>
              </a:ext>
            </a:extLst>
          </p:cNvPr>
          <p:cNvSpPr txBox="1"/>
          <p:nvPr/>
        </p:nvSpPr>
        <p:spPr>
          <a:xfrm>
            <a:off x="8353985" y="400610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History shows all phone call logs made through Teams</a:t>
            </a:r>
          </a:p>
          <a:p>
            <a:endParaRPr lang="en-US">
              <a:cs typeface="Calibri"/>
            </a:endParaRPr>
          </a:p>
        </p:txBody>
      </p:sp>
    </p:spTree>
    <p:extLst>
      <p:ext uri="{BB962C8B-B14F-4D97-AF65-F5344CB8AC3E}">
        <p14:creationId xmlns:p14="http://schemas.microsoft.com/office/powerpoint/2010/main" val="379151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D1AEF-3182-440D-A725-DB32CEBFBF3B}"/>
              </a:ext>
            </a:extLst>
          </p:cNvPr>
          <p:cNvSpPr>
            <a:spLocks noGrp="1"/>
          </p:cNvSpPr>
          <p:nvPr>
            <p:ph type="title"/>
          </p:nvPr>
        </p:nvSpPr>
        <p:spPr/>
        <p:txBody>
          <a:bodyPr/>
          <a:lstStyle/>
          <a:p>
            <a:r>
              <a:rPr lang="en-US">
                <a:cs typeface="Calibri Light"/>
              </a:rPr>
              <a:t>Chat Button</a:t>
            </a:r>
            <a:endParaRPr lang="en-US"/>
          </a:p>
        </p:txBody>
      </p:sp>
      <p:pic>
        <p:nvPicPr>
          <p:cNvPr id="4" name="Picture 4" descr="A screenshot of a cell phone&#10;&#10;Description automatically generated">
            <a:extLst>
              <a:ext uri="{FF2B5EF4-FFF2-40B4-BE49-F238E27FC236}">
                <a16:creationId xmlns:a16="http://schemas.microsoft.com/office/drawing/2014/main" id="{A44CB2C6-64DE-4B03-B97B-1687E5EDE84A}"/>
              </a:ext>
            </a:extLst>
          </p:cNvPr>
          <p:cNvPicPr>
            <a:picLocks noGrp="1" noChangeAspect="1"/>
          </p:cNvPicPr>
          <p:nvPr>
            <p:ph idx="1"/>
          </p:nvPr>
        </p:nvPicPr>
        <p:blipFill>
          <a:blip r:embed="rId2"/>
          <a:stretch>
            <a:fillRect/>
          </a:stretch>
        </p:blipFill>
        <p:spPr>
          <a:xfrm>
            <a:off x="835604" y="1286978"/>
            <a:ext cx="7746324" cy="5457166"/>
          </a:xfrm>
        </p:spPr>
      </p:pic>
      <p:sp>
        <p:nvSpPr>
          <p:cNvPr id="5" name="TextBox 4">
            <a:extLst>
              <a:ext uri="{FF2B5EF4-FFF2-40B4-BE49-F238E27FC236}">
                <a16:creationId xmlns:a16="http://schemas.microsoft.com/office/drawing/2014/main" id="{2BF59819-7B8A-4484-820D-C591EFF74EE9}"/>
              </a:ext>
            </a:extLst>
          </p:cNvPr>
          <p:cNvSpPr txBox="1"/>
          <p:nvPr/>
        </p:nvSpPr>
        <p:spPr>
          <a:xfrm>
            <a:off x="8919882" y="1344706"/>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Chats Organized by Most recent in the list (on left panel)</a:t>
            </a:r>
          </a:p>
        </p:txBody>
      </p:sp>
      <p:sp>
        <p:nvSpPr>
          <p:cNvPr id="6" name="TextBox 5">
            <a:extLst>
              <a:ext uri="{FF2B5EF4-FFF2-40B4-BE49-F238E27FC236}">
                <a16:creationId xmlns:a16="http://schemas.microsoft.com/office/drawing/2014/main" id="{7A58E830-1A11-4133-B248-D0CA3E430BCF}"/>
              </a:ext>
            </a:extLst>
          </p:cNvPr>
          <p:cNvSpPr txBox="1"/>
          <p:nvPr/>
        </p:nvSpPr>
        <p:spPr>
          <a:xfrm>
            <a:off x="8919322" y="2419909"/>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Sending message is simple using bottom message bar, and hitting enter or the &gt; below it on right</a:t>
            </a:r>
          </a:p>
        </p:txBody>
      </p:sp>
      <p:sp>
        <p:nvSpPr>
          <p:cNvPr id="7" name="TextBox 6">
            <a:extLst>
              <a:ext uri="{FF2B5EF4-FFF2-40B4-BE49-F238E27FC236}">
                <a16:creationId xmlns:a16="http://schemas.microsoft.com/office/drawing/2014/main" id="{EAC32AAD-6F04-4A7B-871E-F3A28773DA85}"/>
              </a:ext>
            </a:extLst>
          </p:cNvPr>
          <p:cNvSpPr txBox="1"/>
          <p:nvPr/>
        </p:nvSpPr>
        <p:spPr>
          <a:xfrm>
            <a:off x="8918762" y="3773020"/>
            <a:ext cx="282388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Top Right Icons</a:t>
            </a:r>
          </a:p>
          <a:p>
            <a:r>
              <a:rPr lang="en-US">
                <a:cs typeface="Calibri"/>
              </a:rPr>
              <a:t>Video Chat – through Teams</a:t>
            </a:r>
          </a:p>
          <a:p>
            <a:endParaRPr lang="en-US">
              <a:cs typeface="Calibri"/>
            </a:endParaRPr>
          </a:p>
          <a:p>
            <a:r>
              <a:rPr lang="en-US">
                <a:cs typeface="Calibri"/>
              </a:rPr>
              <a:t>Phone – Make Call in Teams</a:t>
            </a:r>
            <a:endParaRPr lang="en-US"/>
          </a:p>
          <a:p>
            <a:r>
              <a:rPr lang="en-US">
                <a:cs typeface="Calibri"/>
              </a:rPr>
              <a:t>(just like telephone)</a:t>
            </a:r>
          </a:p>
          <a:p>
            <a:endParaRPr lang="en-US">
              <a:cs typeface="Calibri"/>
            </a:endParaRPr>
          </a:p>
          <a:p>
            <a:r>
              <a:rPr lang="en-US">
                <a:cs typeface="Calibri"/>
              </a:rPr>
              <a:t>Screen Share – can share you own screen with another for assistance</a:t>
            </a:r>
          </a:p>
        </p:txBody>
      </p:sp>
      <p:sp>
        <p:nvSpPr>
          <p:cNvPr id="8" name="TextBox 7">
            <a:extLst>
              <a:ext uri="{FF2B5EF4-FFF2-40B4-BE49-F238E27FC236}">
                <a16:creationId xmlns:a16="http://schemas.microsoft.com/office/drawing/2014/main" id="{1A83B914-67AF-4DE7-8964-BDA07756AEA8}"/>
              </a:ext>
            </a:extLst>
          </p:cNvPr>
          <p:cNvSpPr txBox="1"/>
          <p:nvPr/>
        </p:nvSpPr>
        <p:spPr>
          <a:xfrm>
            <a:off x="3747247" y="546847"/>
            <a:ext cx="69117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Start a chat by clicking on search up top and begin typing name of person you wish to chat with</a:t>
            </a:r>
            <a:endParaRPr lang="en-US">
              <a:cs typeface="Calibri"/>
            </a:endParaRP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5AA71944-51B2-498E-B303-19E528EF7F31}"/>
                  </a:ext>
                </a:extLst>
              </p14:cNvPr>
              <p14:cNvContentPartPr/>
              <p14:nvPr/>
            </p14:nvContentPartPr>
            <p14:xfrm>
              <a:off x="3065929" y="1174375"/>
              <a:ext cx="3333750" cy="409575"/>
            </p14:xfrm>
          </p:contentPart>
        </mc:Choice>
        <mc:Fallback xmlns="">
          <p:pic>
            <p:nvPicPr>
              <p:cNvPr id="9" name="Ink 8">
                <a:extLst>
                  <a:ext uri="{FF2B5EF4-FFF2-40B4-BE49-F238E27FC236}">
                    <a16:creationId xmlns:a16="http://schemas.microsoft.com/office/drawing/2014/main" id="{5AA71944-51B2-498E-B303-19E528EF7F31}"/>
                  </a:ext>
                </a:extLst>
              </p:cNvPr>
              <p:cNvPicPr/>
              <p:nvPr/>
            </p:nvPicPr>
            <p:blipFill>
              <a:blip r:embed="rId4"/>
              <a:stretch>
                <a:fillRect/>
              </a:stretch>
            </p:blipFill>
            <p:spPr>
              <a:xfrm>
                <a:off x="3047936" y="1156505"/>
                <a:ext cx="3369376" cy="44495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67A6F59-ADCD-404F-8F02-1C15282260F5}"/>
                  </a:ext>
                </a:extLst>
              </p14:cNvPr>
              <p14:cNvContentPartPr/>
              <p14:nvPr/>
            </p14:nvContentPartPr>
            <p14:xfrm>
              <a:off x="6427693" y="905434"/>
              <a:ext cx="542925" cy="390525"/>
            </p14:xfrm>
          </p:contentPart>
        </mc:Choice>
        <mc:Fallback xmlns="">
          <p:pic>
            <p:nvPicPr>
              <p:cNvPr id="10" name="Ink 9">
                <a:extLst>
                  <a:ext uri="{FF2B5EF4-FFF2-40B4-BE49-F238E27FC236}">
                    <a16:creationId xmlns:a16="http://schemas.microsoft.com/office/drawing/2014/main" id="{E67A6F59-ADCD-404F-8F02-1C15282260F5}"/>
                  </a:ext>
                </a:extLst>
              </p:cNvPr>
              <p:cNvPicPr/>
              <p:nvPr/>
            </p:nvPicPr>
            <p:blipFill>
              <a:blip r:embed="rId6"/>
              <a:stretch>
                <a:fillRect/>
              </a:stretch>
            </p:blipFill>
            <p:spPr>
              <a:xfrm>
                <a:off x="6409834" y="887634"/>
                <a:ext cx="578287" cy="4257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D65D67A3-9C55-4376-AB5A-0F8F492047EC}"/>
                  </a:ext>
                </a:extLst>
              </p14:cNvPr>
              <p14:cNvContentPartPr/>
              <p14:nvPr/>
            </p14:nvContentPartPr>
            <p14:xfrm>
              <a:off x="6400799" y="1174376"/>
              <a:ext cx="133350" cy="133350"/>
            </p14:xfrm>
          </p:contentPart>
        </mc:Choice>
        <mc:Fallback xmlns="">
          <p:pic>
            <p:nvPicPr>
              <p:cNvPr id="11" name="Ink 10">
                <a:extLst>
                  <a:ext uri="{FF2B5EF4-FFF2-40B4-BE49-F238E27FC236}">
                    <a16:creationId xmlns:a16="http://schemas.microsoft.com/office/drawing/2014/main" id="{D65D67A3-9C55-4376-AB5A-0F8F492047EC}"/>
                  </a:ext>
                </a:extLst>
              </p:cNvPr>
              <p:cNvPicPr/>
              <p:nvPr/>
            </p:nvPicPr>
            <p:blipFill>
              <a:blip r:embed="rId8"/>
              <a:stretch>
                <a:fillRect/>
              </a:stretch>
            </p:blipFill>
            <p:spPr>
              <a:xfrm>
                <a:off x="6383019" y="1156548"/>
                <a:ext cx="168554" cy="168649"/>
              </a:xfrm>
              <a:prstGeom prst="rect">
                <a:avLst/>
              </a:prstGeom>
            </p:spPr>
          </p:pic>
        </mc:Fallback>
      </mc:AlternateContent>
    </p:spTree>
    <p:extLst>
      <p:ext uri="{BB962C8B-B14F-4D97-AF65-F5344CB8AC3E}">
        <p14:creationId xmlns:p14="http://schemas.microsoft.com/office/powerpoint/2010/main" val="84595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C20E-5046-4EE4-BAF6-68906B344B0C}"/>
              </a:ext>
            </a:extLst>
          </p:cNvPr>
          <p:cNvSpPr>
            <a:spLocks noGrp="1"/>
          </p:cNvSpPr>
          <p:nvPr>
            <p:ph type="title"/>
          </p:nvPr>
        </p:nvSpPr>
        <p:spPr/>
        <p:txBody>
          <a:bodyPr/>
          <a:lstStyle/>
          <a:p>
            <a:r>
              <a:rPr lang="en-US">
                <a:cs typeface="Calibri Light"/>
              </a:rPr>
              <a:t>Teams Button</a:t>
            </a:r>
            <a:endParaRPr lang="en-US"/>
          </a:p>
        </p:txBody>
      </p:sp>
      <p:pic>
        <p:nvPicPr>
          <p:cNvPr id="4" name="Picture 4" descr="A screenshot of a cell phone&#10;&#10;Description automatically generated">
            <a:extLst>
              <a:ext uri="{FF2B5EF4-FFF2-40B4-BE49-F238E27FC236}">
                <a16:creationId xmlns:a16="http://schemas.microsoft.com/office/drawing/2014/main" id="{380EEEF5-57EC-4101-9417-865B96B2BAC2}"/>
              </a:ext>
            </a:extLst>
          </p:cNvPr>
          <p:cNvPicPr>
            <a:picLocks noGrp="1" noChangeAspect="1"/>
          </p:cNvPicPr>
          <p:nvPr>
            <p:ph idx="1"/>
          </p:nvPr>
        </p:nvPicPr>
        <p:blipFill>
          <a:blip r:embed="rId2"/>
          <a:stretch>
            <a:fillRect/>
          </a:stretch>
        </p:blipFill>
        <p:spPr>
          <a:xfrm>
            <a:off x="459395" y="1379576"/>
            <a:ext cx="7590466" cy="5196972"/>
          </a:xfrm>
        </p:spPr>
      </p:pic>
      <p:sp>
        <p:nvSpPr>
          <p:cNvPr id="5" name="TextBox 4">
            <a:extLst>
              <a:ext uri="{FF2B5EF4-FFF2-40B4-BE49-F238E27FC236}">
                <a16:creationId xmlns:a16="http://schemas.microsoft.com/office/drawing/2014/main" id="{B9243F02-7772-48BB-9E86-E5EF1F32AE47}"/>
              </a:ext>
            </a:extLst>
          </p:cNvPr>
          <p:cNvSpPr txBox="1"/>
          <p:nvPr/>
        </p:nvSpPr>
        <p:spPr>
          <a:xfrm>
            <a:off x="8319247" y="824753"/>
            <a:ext cx="274320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Create your own personalized group, or join an existing one to stay in touch with the closed set of people.  This will make departmental communication easier for all in the group.</a:t>
            </a:r>
          </a:p>
          <a:p>
            <a:endParaRPr lang="en-US">
              <a:cs typeface="Calibri"/>
            </a:endParaRPr>
          </a:p>
          <a:p>
            <a:endParaRPr lang="en-US">
              <a:cs typeface="Calibri"/>
            </a:endParaRPr>
          </a:p>
          <a:p>
            <a:r>
              <a:rPr lang="en-US">
                <a:cs typeface="Calibri"/>
              </a:rPr>
              <a:t>Posts – shows current log</a:t>
            </a:r>
          </a:p>
          <a:p>
            <a:endParaRPr lang="en-US">
              <a:cs typeface="Calibri"/>
            </a:endParaRPr>
          </a:p>
          <a:p>
            <a:r>
              <a:rPr lang="en-US">
                <a:cs typeface="Calibri"/>
              </a:rPr>
              <a:t>Files – upload files for everyone to see an share</a:t>
            </a:r>
          </a:p>
          <a:p>
            <a:r>
              <a:rPr lang="en-US">
                <a:cs typeface="Calibri"/>
              </a:rPr>
              <a:t>Upload by using paperclip icon</a:t>
            </a:r>
          </a:p>
          <a:p>
            <a:endParaRPr lang="en-US">
              <a:cs typeface="Calibri"/>
            </a:endParaRPr>
          </a:p>
        </p:txBody>
      </p:sp>
      <p:pic>
        <p:nvPicPr>
          <p:cNvPr id="6" name="Picture 6" descr="A screenshot of a cell phone&#10;&#10;Description automatically generated">
            <a:extLst>
              <a:ext uri="{FF2B5EF4-FFF2-40B4-BE49-F238E27FC236}">
                <a16:creationId xmlns:a16="http://schemas.microsoft.com/office/drawing/2014/main" id="{EF7C3D5E-406B-45F1-852E-77A28AA63EAC}"/>
              </a:ext>
            </a:extLst>
          </p:cNvPr>
          <p:cNvPicPr>
            <a:picLocks noChangeAspect="1"/>
          </p:cNvPicPr>
          <p:nvPr/>
        </p:nvPicPr>
        <p:blipFill>
          <a:blip r:embed="rId3"/>
          <a:stretch>
            <a:fillRect/>
          </a:stretch>
        </p:blipFill>
        <p:spPr>
          <a:xfrm>
            <a:off x="8358823" y="5456981"/>
            <a:ext cx="3092823" cy="1037958"/>
          </a:xfrm>
          <a:prstGeom prst="rect">
            <a:avLst/>
          </a:prstGeom>
        </p:spPr>
      </p:pic>
    </p:spTree>
    <p:extLst>
      <p:ext uri="{BB962C8B-B14F-4D97-AF65-F5344CB8AC3E}">
        <p14:creationId xmlns:p14="http://schemas.microsoft.com/office/powerpoint/2010/main" val="2042147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C20E-5046-4EE4-BAF6-68906B344B0C}"/>
              </a:ext>
            </a:extLst>
          </p:cNvPr>
          <p:cNvSpPr>
            <a:spLocks noGrp="1"/>
          </p:cNvSpPr>
          <p:nvPr>
            <p:ph type="title"/>
          </p:nvPr>
        </p:nvSpPr>
        <p:spPr/>
        <p:txBody>
          <a:bodyPr/>
          <a:lstStyle/>
          <a:p>
            <a:r>
              <a:rPr lang="en-US">
                <a:cs typeface="Calibri Light"/>
              </a:rPr>
              <a:t>Contact Support</a:t>
            </a:r>
            <a:endParaRPr lang="en-US"/>
          </a:p>
        </p:txBody>
      </p:sp>
      <p:pic>
        <p:nvPicPr>
          <p:cNvPr id="7" name="Picture 7" descr="A screenshot of a cell phone&#10;&#10;Description automatically generated">
            <a:extLst>
              <a:ext uri="{FF2B5EF4-FFF2-40B4-BE49-F238E27FC236}">
                <a16:creationId xmlns:a16="http://schemas.microsoft.com/office/drawing/2014/main" id="{E2BDCCF2-756D-44F3-A0E8-404497D3E7E3}"/>
              </a:ext>
            </a:extLst>
          </p:cNvPr>
          <p:cNvPicPr>
            <a:picLocks noChangeAspect="1"/>
          </p:cNvPicPr>
          <p:nvPr/>
        </p:nvPicPr>
        <p:blipFill>
          <a:blip r:embed="rId2"/>
          <a:stretch>
            <a:fillRect/>
          </a:stretch>
        </p:blipFill>
        <p:spPr>
          <a:xfrm>
            <a:off x="501094" y="1466354"/>
            <a:ext cx="9493622" cy="5268308"/>
          </a:xfrm>
          <a:prstGeom prst="rect">
            <a:avLst/>
          </a:prstGeom>
        </p:spPr>
      </p:pic>
    </p:spTree>
    <p:extLst>
      <p:ext uri="{BB962C8B-B14F-4D97-AF65-F5344CB8AC3E}">
        <p14:creationId xmlns:p14="http://schemas.microsoft.com/office/powerpoint/2010/main" val="843931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2a605e0-28dc-4bab-86da-710a41cc5c20">
      <UserInfo>
        <DisplayName>Kevin Bingaman</DisplayName>
        <AccountId>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D6C691962AFD4EBA79EED519899826" ma:contentTypeVersion="11" ma:contentTypeDescription="Create a new document." ma:contentTypeScope="" ma:versionID="f6643c6be6638ee0d710edb2dfd968de">
  <xsd:schema xmlns:xsd="http://www.w3.org/2001/XMLSchema" xmlns:xs="http://www.w3.org/2001/XMLSchema" xmlns:p="http://schemas.microsoft.com/office/2006/metadata/properties" xmlns:ns2="82a605e0-28dc-4bab-86da-710a41cc5c20" xmlns:ns3="c9f91015-53e5-43b6-bdc9-9f484c9c0797" targetNamespace="http://schemas.microsoft.com/office/2006/metadata/properties" ma:root="true" ma:fieldsID="985f58b767f5d4287503e1ded5bcc864" ns2:_="" ns3:_="">
    <xsd:import namespace="82a605e0-28dc-4bab-86da-710a41cc5c20"/>
    <xsd:import namespace="c9f91015-53e5-43b6-bdc9-9f484c9c07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605e0-28dc-4bab-86da-710a41cc5c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f91015-53e5-43b6-bdc9-9f484c9c07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A0F0A5-385F-4A0E-99D4-6CA3231C4736}">
  <ds:schemaRefs>
    <ds:schemaRef ds:uri="82a605e0-28dc-4bab-86da-710a41cc5c2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8F8CF0E-2A5D-4209-80AF-27D57ED23B8B}">
  <ds:schemaRefs>
    <ds:schemaRef ds:uri="http://schemas.microsoft.com/sharepoint/v3/contenttype/forms"/>
  </ds:schemaRefs>
</ds:datastoreItem>
</file>

<file path=customXml/itemProps3.xml><?xml version="1.0" encoding="utf-8"?>
<ds:datastoreItem xmlns:ds="http://schemas.openxmlformats.org/officeDocument/2006/customXml" ds:itemID="{BCE774B7-5D1C-435A-8614-D82D7F0617CF}">
  <ds:schemaRefs>
    <ds:schemaRef ds:uri="82a605e0-28dc-4bab-86da-710a41cc5c20"/>
    <ds:schemaRef ds:uri="c9f91015-53e5-43b6-bdc9-9f484c9c07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Teams Communications Walkthrough</vt:lpstr>
      <vt:lpstr>Login Process</vt:lpstr>
      <vt:lpstr>Home Interface Options</vt:lpstr>
      <vt:lpstr>Activity Button</vt:lpstr>
      <vt:lpstr>Chat Button</vt:lpstr>
      <vt:lpstr>Teams Button</vt:lpstr>
      <vt:lpstr>Contact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2020-07-08T20:15:15Z</dcterms:created>
  <dcterms:modified xsi:type="dcterms:W3CDTF">2020-09-02T15:59:30Z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0x010100DCD6C691962AFD4EBA79EED519899826</vt:lpwstr>
  </property>
</Properties>
</file>